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1138" y="2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0000" y="257520"/>
            <a:ext cx="8280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>
                <a:latin typeface="BIZ UDゴシック"/>
              </a:defRPr>
            </a:pPr>
            <a:r>
              <a:rPr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b="1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荷物管理のため、この荷札をカラー印刷の上、すべての荷物に貼付してください</a:t>
            </a:r>
            <a:r>
              <a:rPr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。</a:t>
            </a:r>
          </a:p>
        </p:txBody>
      </p:sp>
      <p:sp>
        <p:nvSpPr>
          <p:cNvPr id="3" name="Rectangle 2"/>
          <p:cNvSpPr/>
          <p:nvPr/>
        </p:nvSpPr>
        <p:spPr>
          <a:xfrm>
            <a:off x="540000" y="557100"/>
            <a:ext cx="7992000" cy="1260000"/>
          </a:xfrm>
          <a:prstGeom prst="rect">
            <a:avLst/>
          </a:prstGeom>
          <a:solidFill>
            <a:srgbClr val="003C72"/>
          </a:solidFill>
          <a:ln w="38100">
            <a:solidFill>
              <a:srgbClr val="003C7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2400" b="1">
                <a:solidFill>
                  <a:srgbClr val="FFFFFF"/>
                </a:solidFill>
                <a:latin typeface="BIZ UDゴシック"/>
              </a:defRPr>
            </a:pPr>
            <a:r>
              <a:rPr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第32回日本航空医療学会総会・学術集会</a:t>
            </a:r>
          </a:p>
          <a:p>
            <a:pPr algn="ctr">
              <a:spcBef>
                <a:spcPts val="1000"/>
              </a:spcBef>
              <a:defRPr sz="2000" b="1">
                <a:solidFill>
                  <a:srgbClr val="FFFFFF"/>
                </a:solidFill>
                <a:latin typeface="BIZ UDゴシック"/>
              </a:defRPr>
            </a:pPr>
            <a:r>
              <a:rPr sz="2400" b="1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関連学会広報用</a:t>
            </a:r>
            <a:r>
              <a:rPr sz="2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sz="2400" b="1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荷札</a:t>
            </a:r>
            <a:endParaRPr sz="2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12000" y="4903140"/>
            <a:ext cx="7920000" cy="1589100"/>
          </a:xfrm>
          <a:prstGeom prst="rect">
            <a:avLst/>
          </a:prstGeom>
          <a:solidFill>
            <a:srgbClr val="F8F9FA"/>
          </a:solidFill>
          <a:ln w="25400">
            <a:solidFill>
              <a:srgbClr val="003C7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80000" tIns="72000" bIns="72000" rtlCol="0" anchor="ctr"/>
          <a:lstStyle/>
          <a:p>
            <a:pPr algn="ctr">
              <a:lnSpc>
                <a:spcPct val="125000"/>
              </a:lnSpc>
              <a:defRPr sz="1600" b="1">
                <a:solidFill>
                  <a:srgbClr val="003C72"/>
                </a:solidFill>
                <a:latin typeface="BIZ UDゴシック"/>
              </a:defRPr>
            </a:pPr>
            <a:r>
              <a:rPr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b="1" dirty="0" err="1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送付先</a:t>
            </a:r>
            <a:r>
              <a:rPr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>
              <a:lnSpc>
                <a:spcPct val="125000"/>
              </a:lnSpc>
              <a:defRPr sz="1400">
                <a:latin typeface="BIZ UDゴシック"/>
              </a:defRPr>
            </a:pPr>
            <a:r>
              <a:rPr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〒410-0801</a:t>
            </a:r>
            <a:r>
              <a:rPr lang="ja-JP" altLang="en-US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静岡県沼津市大手町1-1-4</a:t>
            </a:r>
            <a:r>
              <a:rPr lang="ja-JP" altLang="en-US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b="1" dirty="0" err="1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プラサ</a:t>
            </a:r>
            <a:r>
              <a:rPr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b="1" dirty="0" err="1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ヴェルデ</a:t>
            </a:r>
            <a:r>
              <a:rPr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b="1" dirty="0" err="1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コンベンションホールA</a:t>
            </a:r>
            <a:r>
              <a:rPr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b="1" dirty="0" err="1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気付</a:t>
            </a:r>
            <a:endParaRPr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25000"/>
              </a:lnSpc>
              <a:defRPr sz="1400">
                <a:latin typeface="BIZ UDゴシック"/>
              </a:defRPr>
            </a:pPr>
            <a:r>
              <a:rPr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第32回日本航空医療学会総会・学術集会 </a:t>
            </a:r>
            <a:r>
              <a:rPr b="1" dirty="0" err="1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運営事務局</a:t>
            </a:r>
            <a:r>
              <a:rPr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宛</a:t>
            </a:r>
          </a:p>
          <a:p>
            <a:pPr>
              <a:lnSpc>
                <a:spcPct val="125000"/>
              </a:lnSpc>
              <a:defRPr sz="1400" b="1">
                <a:latin typeface="BIZ UDゴシック"/>
              </a:defRPr>
            </a:pPr>
            <a:r>
              <a:rPr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TEL: 055-920-</a:t>
            </a:r>
            <a:r>
              <a:rPr lang="en-US" altLang="ja-JP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4100</a:t>
            </a:r>
            <a:r>
              <a:rPr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（プラサ </a:t>
            </a:r>
            <a:r>
              <a:rPr b="1" dirty="0" err="1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ヴェルデ代表</a:t>
            </a:r>
            <a:r>
              <a:rPr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</a:p>
          <a:p>
            <a:pPr>
              <a:lnSpc>
                <a:spcPct val="125000"/>
              </a:lnSpc>
              <a:defRPr sz="1600" b="1">
                <a:solidFill>
                  <a:srgbClr val="D9534F"/>
                </a:solidFill>
                <a:latin typeface="BIZ UDゴシック"/>
              </a:defRPr>
            </a:pPr>
            <a:r>
              <a:rPr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b="1" dirty="0" err="1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送付日時指定</a:t>
            </a:r>
            <a:r>
              <a:rPr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b="1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2025年11月13日（木）午後 着</a:t>
            </a: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06432BC2-56FA-DDEE-AC33-55565923C4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7447407"/>
              </p:ext>
            </p:extLst>
          </p:nvPr>
        </p:nvGraphicFramePr>
        <p:xfrm>
          <a:off x="612000" y="1973580"/>
          <a:ext cx="7920000" cy="2749703"/>
        </p:xfrm>
        <a:graphic>
          <a:graphicData uri="http://schemas.openxmlformats.org/drawingml/2006/table">
            <a:tbl>
              <a:tblPr/>
              <a:tblGrid>
                <a:gridCol w="23982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17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8111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学会名</a:t>
                      </a:r>
                      <a:endParaRPr kumimoji="1" lang="en-US" altLang="ja-JP" sz="28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2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団体名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8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18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荷物内容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8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3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担当者様</a:t>
                      </a:r>
                      <a:r>
                        <a:rPr kumimoji="1" lang="en-US" altLang="ja-JP" sz="1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1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緊急連絡先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124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荷物個数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               ／               個口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71</Words>
  <Application>Microsoft Office PowerPoint</Application>
  <PresentationFormat>画面に合わせる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BIZ UDPゴシック</vt:lpstr>
      <vt:lpstr>Arial</vt:lpstr>
      <vt:lpstr>Calibri</vt:lpstr>
      <vt:lpstr>Office Theme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shota sato</cp:lastModifiedBy>
  <cp:revision>4</cp:revision>
  <dcterms:created xsi:type="dcterms:W3CDTF">2013-01-27T09:14:16Z</dcterms:created>
  <dcterms:modified xsi:type="dcterms:W3CDTF">2025-10-23T04:01:35Z</dcterms:modified>
  <cp:category/>
</cp:coreProperties>
</file>